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62399" y="1973411"/>
            <a:ext cx="7197726" cy="2421464"/>
          </a:xfrm>
        </p:spPr>
        <p:txBody>
          <a:bodyPr/>
          <a:lstStyle/>
          <a:p>
            <a:r>
              <a:rPr lang="en-US" dirty="0" smtClean="0"/>
              <a:t>One SHOT face swapping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M8O-107M-21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8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images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52" y="2141538"/>
            <a:ext cx="3509758" cy="3649662"/>
          </a:xfr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844" y="2141538"/>
            <a:ext cx="2270900" cy="3649662"/>
          </a:xfrm>
        </p:spPr>
      </p:pic>
      <p:sp>
        <p:nvSpPr>
          <p:cNvPr id="7" name="TextBox 6"/>
          <p:cNvSpPr txBox="1"/>
          <p:nvPr/>
        </p:nvSpPr>
        <p:spPr>
          <a:xfrm>
            <a:off x="2186182" y="5791200"/>
            <a:ext cx="1792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Target Image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384102" y="5791200"/>
            <a:ext cx="1870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Source Image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645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Enhancing THE Source image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065867"/>
            <a:ext cx="2270900" cy="3649662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62" y="2065867"/>
            <a:ext cx="2270901" cy="364966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324" y="2065867"/>
            <a:ext cx="2270901" cy="36496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4336369" y="5740875"/>
            <a:ext cx="2830286" cy="844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Bringing Old Photo Back to Life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8115319" y="5740875"/>
            <a:ext cx="3132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ImageColorizerColab</a:t>
            </a:r>
            <a:r>
              <a:rPr lang="en-US" sz="2400" dirty="0"/>
              <a:t> (</a:t>
            </a:r>
            <a:r>
              <a:rPr lang="en-US" sz="2400" dirty="0" err="1"/>
              <a:t>DeOldify</a:t>
            </a:r>
            <a:r>
              <a:rPr lang="en-US" sz="2400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3702" y="5925540"/>
            <a:ext cx="1995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Original Image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432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Enhancing The Target image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065867"/>
            <a:ext cx="3509758" cy="3649662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468" y="2059531"/>
            <a:ext cx="3509758" cy="36559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3131" y="5946361"/>
            <a:ext cx="1995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Original Image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7647204" y="5754730"/>
            <a:ext cx="2830286" cy="844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Bringing Old Photo Back to Life</a:t>
            </a:r>
          </a:p>
        </p:txBody>
      </p:sp>
    </p:spTree>
    <p:extLst>
      <p:ext uri="{BB962C8B-B14F-4D97-AF65-F5344CB8AC3E}">
        <p14:creationId xmlns:p14="http://schemas.microsoft.com/office/powerpoint/2010/main" val="284817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675301"/>
            <a:ext cx="6931152" cy="13716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Face Swapping result (</a:t>
            </a:r>
            <a:r>
              <a:rPr lang="en-US" sz="3600" dirty="0" err="1" smtClean="0"/>
              <a:t>simSwap</a:t>
            </a:r>
            <a:r>
              <a:rPr lang="en-US" sz="3600" dirty="0"/>
              <a:t>)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1" y="0"/>
            <a:ext cx="4267199" cy="6858000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85799" y="2193204"/>
            <a:ext cx="6775705" cy="425331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Problems: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Small artifacts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Noise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Low resolution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One can see a face mask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r>
              <a:rPr lang="en-US" sz="2400" b="1" dirty="0" smtClean="0"/>
              <a:t>Let’s try to enhance the image further!</a:t>
            </a:r>
          </a:p>
        </p:txBody>
      </p:sp>
    </p:spTree>
    <p:extLst>
      <p:ext uri="{BB962C8B-B14F-4D97-AF65-F5344CB8AC3E}">
        <p14:creationId xmlns:p14="http://schemas.microsoft.com/office/powerpoint/2010/main" val="240670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675301"/>
            <a:ext cx="6931152" cy="13716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Enhance </a:t>
            </a:r>
            <a:r>
              <a:rPr lang="en-US" sz="3600" dirty="0"/>
              <a:t>the image with GFPGAN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0"/>
            <a:ext cx="426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 kindly for your attention!</a:t>
            </a:r>
            <a:endParaRPr lang="en-US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685800" y="28194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600" dirty="0" smtClean="0"/>
              <a:t>THE END.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59769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27</TotalTime>
  <Words>81</Words>
  <Application>Microsoft Office PowerPoint</Application>
  <PresentationFormat>Широкоэкранный</PresentationFormat>
  <Paragraphs>23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Небеса</vt:lpstr>
      <vt:lpstr>One SHOT face swapping</vt:lpstr>
      <vt:lpstr>Original images</vt:lpstr>
      <vt:lpstr>Enhancing THE Source image</vt:lpstr>
      <vt:lpstr>Enhancing The Target image</vt:lpstr>
      <vt:lpstr>Face Swapping result (simSwap)</vt:lpstr>
      <vt:lpstr>Enhance the image with GFPGAN</vt:lpstr>
      <vt:lpstr>Thank you kindly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SHOT face swapping</dc:title>
  <dc:creator>ksourdes@gmail.com</dc:creator>
  <cp:lastModifiedBy>ksourdes@gmail.com</cp:lastModifiedBy>
  <cp:revision>3</cp:revision>
  <dcterms:created xsi:type="dcterms:W3CDTF">2022-04-08T14:57:13Z</dcterms:created>
  <dcterms:modified xsi:type="dcterms:W3CDTF">2022-04-08T15:24:17Z</dcterms:modified>
</cp:coreProperties>
</file>

<file path=docProps/thumbnail.jpeg>
</file>